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4" r:id="rId20"/>
    <p:sldId id="280" r:id="rId21"/>
    <p:sldId id="281" r:id="rId22"/>
    <p:sldId id="271" r:id="rId23"/>
    <p:sldId id="272" r:id="rId24"/>
    <p:sldId id="278" r:id="rId25"/>
    <p:sldId id="273" r:id="rId26"/>
    <p:sldId id="279" r:id="rId27"/>
    <p:sldId id="282" r:id="rId28"/>
    <p:sldId id="283" r:id="rId29"/>
    <p:sldId id="274" r:id="rId30"/>
    <p:sldId id="275" r:id="rId31"/>
    <p:sldId id="276" r:id="rId32"/>
    <p:sldId id="277" r:id="rId33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08763C1-8148-4CA8-B7BE-C6F981963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00" y="3467880"/>
            <a:ext cx="21133481" cy="7108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D7F5356-CC65-4F7C-8182-01B477759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/>
          <a:stretch/>
        </p:blipFill>
        <p:spPr>
          <a:xfrm>
            <a:off x="1908360" y="3467880"/>
            <a:ext cx="17812200" cy="83582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3A5E8F9C-15E6-4407-998C-72104CA3B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2144880"/>
            <a:ext cx="13898880" cy="115297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978FCDB4-0B21-4D9B-9D36-D752BAE1C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0" b="72321" l="3300" r="97223">
                        <a14:foregroundMark x1="17143" y1="17033" x2="17143" y2="17033"/>
                        <a14:foregroundMark x1="29779" y1="8585" x2="42938" y2="25893"/>
                        <a14:foregroundMark x1="42938" y1="25893" x2="42938" y2="25893"/>
                        <a14:foregroundMark x1="5191" y1="27473" x2="16579" y2="46223"/>
                        <a14:foregroundMark x1="16579" y1="46223" x2="54165" y2="54602"/>
                        <a14:foregroundMark x1="54165" y1="54602" x2="76097" y2="47459"/>
                        <a14:foregroundMark x1="76097" y1="47459" x2="91831" y2="52335"/>
                        <a14:foregroundMark x1="91831" y1="52335" x2="93682" y2="49931"/>
                        <a14:foregroundMark x1="93682" y1="49931" x2="90785" y2="41690"/>
                        <a14:foregroundMark x1="90785" y1="41690" x2="51590" y2="11676"/>
                        <a14:foregroundMark x1="51590" y1="11676" x2="27767" y2="8379"/>
                        <a14:foregroundMark x1="27767" y1="8379" x2="10785" y2="11676"/>
                        <a14:foregroundMark x1="56217" y1="19712" x2="18793" y2="26786"/>
                        <a14:foregroundMark x1="18793" y1="26786" x2="6278" y2="26648"/>
                        <a14:foregroundMark x1="6278" y1="26648" x2="3742" y2="27816"/>
                        <a14:foregroundMark x1="3742" y1="27816" x2="3501" y2="28159"/>
                        <a14:foregroundMark x1="95533" y1="57486" x2="89095" y2="6525"/>
                        <a14:foregroundMark x1="89095" y1="6525" x2="84668" y2="10027"/>
                        <a14:foregroundMark x1="84668" y1="10027" x2="81328" y2="24931"/>
                        <a14:foregroundMark x1="81328" y1="24931" x2="81207" y2="29121"/>
                        <a14:foregroundMark x1="81207" y1="29121" x2="84869" y2="29808"/>
                        <a14:foregroundMark x1="84869" y1="29808" x2="88853" y2="25206"/>
                        <a14:foregroundMark x1="88853" y1="25206" x2="91911" y2="14766"/>
                        <a14:foregroundMark x1="91911" y1="14766" x2="91590" y2="7624"/>
                        <a14:foregroundMark x1="91590" y1="7624" x2="88048" y2="2953"/>
                        <a14:foregroundMark x1="88048" y1="2953" x2="82656" y2="1168"/>
                        <a14:foregroundMark x1="82656" y1="1168" x2="68531" y2="9547"/>
                        <a14:foregroundMark x1="68531" y1="9547" x2="73239" y2="18613"/>
                        <a14:foregroundMark x1="73239" y1="18613" x2="81046" y2="21841"/>
                        <a14:foregroundMark x1="81046" y1="21841" x2="84225" y2="20261"/>
                        <a14:foregroundMark x1="84225" y1="20261" x2="82254" y2="15179"/>
                        <a14:foregroundMark x1="82254" y1="15179" x2="63984" y2="10646"/>
                        <a14:foregroundMark x1="63984" y1="10646" x2="57062" y2="11813"/>
                        <a14:foregroundMark x1="57062" y1="11813" x2="54889" y2="13942"/>
                        <a14:foregroundMark x1="54889" y1="13942" x2="57787" y2="17033"/>
                        <a14:foregroundMark x1="57787" y1="17033" x2="65312" y2="17170"/>
                        <a14:foregroundMark x1="65312" y1="17170" x2="67404" y2="12843"/>
                        <a14:foregroundMark x1="67404" y1="12843" x2="60885" y2="4121"/>
                        <a14:foregroundMark x1="60885" y1="4121" x2="49014" y2="755"/>
                        <a14:foregroundMark x1="49014" y1="755" x2="45594" y2="3571"/>
                        <a14:foregroundMark x1="45594" y1="3571" x2="48370" y2="7143"/>
                        <a14:foregroundMark x1="48370" y1="7143" x2="39396" y2="1854"/>
                        <a14:foregroundMark x1="39396" y1="1854" x2="11066" y2="3846"/>
                        <a14:foregroundMark x1="11066" y1="3846" x2="6439" y2="8516"/>
                        <a14:foregroundMark x1="6439" y1="8516" x2="9256" y2="8997"/>
                        <a14:foregroundMark x1="9256" y1="8997" x2="7847" y2="6113"/>
                        <a14:foregroundMark x1="7847" y1="6113" x2="1288" y2="5288"/>
                        <a14:foregroundMark x1="1288" y1="5288" x2="3944" y2="17651"/>
                        <a14:foregroundMark x1="3944" y1="17651" x2="6881" y2="15041"/>
                        <a14:foregroundMark x1="6881" y1="15041" x2="1650" y2="3022"/>
                        <a14:foregroundMark x1="1650" y1="3022" x2="3863" y2="4258"/>
                        <a14:foregroundMark x1="3863" y1="4258" x2="1489" y2="824"/>
                        <a14:foregroundMark x1="1489" y1="824" x2="6720" y2="6113"/>
                        <a14:foregroundMark x1="6720" y1="6113" x2="7525" y2="25618"/>
                        <a14:foregroundMark x1="7525" y1="25618" x2="5714" y2="28915"/>
                        <a14:foregroundMark x1="5714" y1="28915" x2="6157" y2="21635"/>
                        <a14:foregroundMark x1="6157" y1="21635" x2="9899" y2="34890"/>
                        <a14:foregroundMark x1="9899" y1="34890" x2="6881" y2="39904"/>
                        <a14:foregroundMark x1="6881" y1="39904" x2="9054" y2="36813"/>
                        <a14:foregroundMark x1="9054" y1="36813" x2="12394" y2="54602"/>
                        <a14:foregroundMark x1="12394" y1="54602" x2="8048" y2="52335"/>
                        <a14:foregroundMark x1="8048" y1="52335" x2="10986" y2="51442"/>
                        <a14:foregroundMark x1="10986" y1="51442" x2="16942" y2="65934"/>
                        <a14:foregroundMark x1="16942" y1="65934" x2="12636" y2="59753"/>
                        <a14:foregroundMark x1="12636" y1="59753" x2="14366" y2="56525"/>
                        <a14:foregroundMark x1="14366" y1="56525" x2="16660" y2="68475"/>
                        <a14:foregroundMark x1="16660" y1="68475" x2="11831" y2="67239"/>
                        <a14:foregroundMark x1="11831" y1="67239" x2="9698" y2="70742"/>
                        <a14:foregroundMark x1="9698" y1="70742" x2="4909" y2="62706"/>
                        <a14:foregroundMark x1="4909" y1="62706" x2="7324" y2="66758"/>
                        <a14:foregroundMark x1="7324" y1="66758" x2="3340" y2="60920"/>
                        <a14:foregroundMark x1="3340" y1="60920" x2="7565" y2="63530"/>
                        <a14:foregroundMark x1="7565" y1="63530" x2="17103" y2="57830"/>
                        <a14:foregroundMark x1="17103" y1="57830" x2="23099" y2="60371"/>
                        <a14:foregroundMark x1="23099" y1="60371" x2="45996" y2="57624"/>
                        <a14:foregroundMark x1="45996" y1="57624" x2="53924" y2="61470"/>
                        <a14:foregroundMark x1="53924" y1="61470" x2="77103" y2="50481"/>
                        <a14:foregroundMark x1="77103" y1="50481" x2="68370" y2="53365"/>
                        <a14:foregroundMark x1="68370" y1="53365" x2="66519" y2="52335"/>
                        <a14:foregroundMark x1="76539" y1="59066" x2="84225" y2="58036"/>
                        <a14:foregroundMark x1="84225" y1="58036" x2="95292" y2="50137"/>
                        <a14:foregroundMark x1="95292" y1="50137" x2="96700" y2="46978"/>
                        <a14:foregroundMark x1="96700" y1="46978" x2="97223" y2="42995"/>
                        <a14:foregroundMark x1="97223" y1="42995" x2="96177" y2="8310"/>
                        <a14:foregroundMark x1="96177" y1="8310" x2="95050" y2="4945"/>
                        <a14:foregroundMark x1="95050" y1="4945" x2="92475" y2="1511"/>
                        <a14:foregroundMark x1="92475" y1="1511" x2="73280" y2="755"/>
                        <a14:foregroundMark x1="73280" y1="755" x2="71388" y2="3022"/>
                        <a14:foregroundMark x1="71388" y1="3022" x2="66559" y2="3297"/>
                        <a14:foregroundMark x1="66559" y1="3297" x2="60523" y2="1717"/>
                        <a14:foregroundMark x1="37586" y1="36401" x2="38632" y2="39492"/>
                        <a14:foregroundMark x1="38632" y1="39492" x2="38632" y2="39492"/>
                        <a14:foregroundMark x1="2455" y1="69505" x2="4748" y2="72665"/>
                        <a14:foregroundMark x1="4748" y1="72665" x2="12153" y2="74176"/>
                        <a14:foregroundMark x1="12153" y1="74176" x2="19638" y2="72390"/>
                        <a14:foregroundMark x1="19638" y1="72390" x2="20402" y2="69231"/>
                        <a14:foregroundMark x1="97103" y1="3022" x2="99316" y2="8379"/>
                        <a14:foregroundMark x1="99316" y1="8379" x2="99437" y2="12431"/>
                        <a14:foregroundMark x1="99437" y1="12431" x2="98229" y2="16003"/>
                        <a14:foregroundMark x1="98229" y1="16003" x2="95734" y2="19299"/>
                        <a14:foregroundMark x1="95734" y1="19299" x2="94889" y2="23283"/>
                        <a14:foregroundMark x1="94889" y1="23283" x2="95734" y2="28434"/>
                        <a14:foregroundMark x1="95734" y1="28434" x2="98551" y2="35508"/>
                        <a14:foregroundMark x1="98551" y1="35508" x2="96258" y2="44643"/>
                        <a14:foregroundMark x1="96258" y1="44643" x2="94487" y2="48626"/>
                        <a14:foregroundMark x1="94487" y1="48626" x2="94567" y2="52404"/>
                        <a14:foregroundMark x1="94567" y1="52404" x2="98350" y2="57418"/>
                        <a14:foregroundMark x1="98350" y1="57418" x2="97223" y2="60783"/>
                        <a14:foregroundMark x1="97223" y1="60783" x2="90503" y2="61058"/>
                        <a14:foregroundMark x1="90503" y1="61058" x2="83541" y2="59890"/>
                        <a14:backgroundMark x1="70543" y1="69505" x2="70543" y2="69505"/>
                        <a14:backgroundMark x1="73159" y1="67239" x2="86439" y2="70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9" t="3198" r="5448" b="25332"/>
          <a:stretch/>
        </p:blipFill>
        <p:spPr>
          <a:xfrm>
            <a:off x="2301648" y="3474720"/>
            <a:ext cx="22048181" cy="9783720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01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4789B38-5696-4473-B3B7-10F20081A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91" y="2144880"/>
            <a:ext cx="12763469" cy="6480960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BB00D3B-F006-4B2E-94E2-A04D5C687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9" y="6858000"/>
            <a:ext cx="15024042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1E0F2C3-D491-4407-A820-AC8AF3289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24" y="783124"/>
            <a:ext cx="11852275" cy="124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E64F2EE-276A-4F6D-9CCC-B23DF73B6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05" y="0"/>
            <a:ext cx="18160045" cy="13258440"/>
          </a:xfrm>
          <a:prstGeom prst="rect">
            <a:avLst/>
          </a:prstGeom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>
              <a:fillRect/>
            </a:stretch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>
              <a:fillRect/>
            </a:stretch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3617769"/>
            <a:ext cx="15370200" cy="85914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MOCKUPS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 dirty="0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 dirty="0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 dirty="0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96405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893813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496</Words>
  <Application>Microsoft Office PowerPoint</Application>
  <PresentationFormat>Personalizar</PresentationFormat>
  <Paragraphs>131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29</vt:i4>
      </vt:variant>
    </vt:vector>
  </HeadingPairs>
  <TitlesOfParts>
    <vt:vector size="43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9365</cp:revision>
  <dcterms:created xsi:type="dcterms:W3CDTF">2019-10-26T01:43:11Z</dcterms:created>
  <dcterms:modified xsi:type="dcterms:W3CDTF">2019-11-29T18:55:54Z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